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05" r:id="rId1"/>
  </p:sldMasterIdLst>
  <p:sldIdLst>
    <p:sldId id="259" r:id="rId2"/>
    <p:sldId id="258" r:id="rId3"/>
    <p:sldId id="263" r:id="rId4"/>
    <p:sldId id="262" r:id="rId5"/>
    <p:sldId id="261" r:id="rId6"/>
    <p:sldId id="260" r:id="rId7"/>
    <p:sldId id="264" r:id="rId8"/>
    <p:sldId id="266" r:id="rId9"/>
    <p:sldId id="265" r:id="rId10"/>
    <p:sldId id="268"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A147"/>
    <a:srgbClr val="B54C2D"/>
    <a:srgbClr val="B66952"/>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3" autoAdjust="0"/>
    <p:restoredTop sz="94660"/>
  </p:normalViewPr>
  <p:slideViewPr>
    <p:cSldViewPr snapToGrid="0">
      <p:cViewPr varScale="1">
        <p:scale>
          <a:sx n="111" d="100"/>
          <a:sy n="111" d="100"/>
        </p:scale>
        <p:origin x="60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A20905-3954-474B-A606-562BCA026DC1}"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DC13AB6D-DEA2-4CBB-AC69-1EF1A6AD1512}">
      <dgm:prSet/>
      <dgm:spPr/>
      <dgm:t>
        <a:bodyPr/>
        <a:lstStyle/>
        <a:p>
          <a:pPr>
            <a:defRPr cap="all"/>
          </a:pPr>
          <a:r>
            <a:rPr lang="en-US" dirty="0"/>
            <a:t>Mega M-Mart is an online grocery store application in which the user will be able to make selection of the products that he or she wants to buy.</a:t>
          </a:r>
        </a:p>
      </dgm:t>
    </dgm:pt>
    <dgm:pt modelId="{2C752582-D9FF-4E04-A92F-827DB4BB5C48}" type="parTrans" cxnId="{4B888393-351D-4489-90C9-5A68061AB236}">
      <dgm:prSet/>
      <dgm:spPr/>
      <dgm:t>
        <a:bodyPr/>
        <a:lstStyle/>
        <a:p>
          <a:endParaRPr lang="en-US"/>
        </a:p>
      </dgm:t>
    </dgm:pt>
    <dgm:pt modelId="{9C64CC83-643C-4E12-8F97-BC19DC031190}" type="sibTrans" cxnId="{4B888393-351D-4489-90C9-5A68061AB236}">
      <dgm:prSet phldrT="01" phldr="0"/>
      <dgm:spPr/>
      <dgm:t>
        <a:bodyPr/>
        <a:lstStyle/>
        <a:p>
          <a:r>
            <a:rPr lang="en-US"/>
            <a:t>01</a:t>
          </a:r>
          <a:endParaRPr lang="en-US" dirty="0"/>
        </a:p>
      </dgm:t>
    </dgm:pt>
    <dgm:pt modelId="{53742231-981F-480A-940F-203EC2F7423F}">
      <dgm:prSet/>
      <dgm:spPr/>
      <dgm:t>
        <a:bodyPr/>
        <a:lstStyle/>
        <a:p>
          <a:pPr>
            <a:defRPr cap="all"/>
          </a:pPr>
          <a:r>
            <a:rPr lang="en-US" dirty="0"/>
            <a:t>The mobile application also has some background music. The items selected in the app will be taken to the cart and then for the billing in an account billing page that will be a separate activity.</a:t>
          </a:r>
        </a:p>
      </dgm:t>
    </dgm:pt>
    <dgm:pt modelId="{2FC75195-FBA1-43DE-85DD-40B4B3A2F1F3}" type="parTrans" cxnId="{F226B1C2-5D99-403A-8240-EAD6BD4D8534}">
      <dgm:prSet/>
      <dgm:spPr/>
      <dgm:t>
        <a:bodyPr/>
        <a:lstStyle/>
        <a:p>
          <a:endParaRPr lang="en-US"/>
        </a:p>
      </dgm:t>
    </dgm:pt>
    <dgm:pt modelId="{EF449C32-A7AE-4099-9E9B-9E2F736A89CE}" type="sibTrans" cxnId="{F226B1C2-5D99-403A-8240-EAD6BD4D8534}">
      <dgm:prSet phldrT="02" phldr="0"/>
      <dgm:spPr/>
      <dgm:t>
        <a:bodyPr/>
        <a:lstStyle/>
        <a:p>
          <a:r>
            <a:rPr lang="en-US"/>
            <a:t>02</a:t>
          </a:r>
        </a:p>
      </dgm:t>
    </dgm:pt>
    <dgm:pt modelId="{9EF41CC5-EF3B-4A6D-8229-3F1333EADFB3}">
      <dgm:prSet/>
      <dgm:spPr/>
      <dgm:t>
        <a:bodyPr/>
        <a:lstStyle/>
        <a:p>
          <a:pPr>
            <a:defRPr cap="all"/>
          </a:pPr>
          <a:r>
            <a:rPr lang="en-US" dirty="0"/>
            <a:t>The person will be able to get Pick-Up or Home Delivery facility from the store.</a:t>
          </a:r>
        </a:p>
      </dgm:t>
    </dgm:pt>
    <dgm:pt modelId="{DAEF1C7D-B0C5-46FA-BED3-8A54E918D3E0}" type="parTrans" cxnId="{E476EEBC-7C9F-4E07-BD58-1044B9769B64}">
      <dgm:prSet/>
      <dgm:spPr/>
      <dgm:t>
        <a:bodyPr/>
        <a:lstStyle/>
        <a:p>
          <a:endParaRPr lang="en-US"/>
        </a:p>
      </dgm:t>
    </dgm:pt>
    <dgm:pt modelId="{98E6DD7C-B953-4119-9F64-9914E467ECBF}" type="sibTrans" cxnId="{E476EEBC-7C9F-4E07-BD58-1044B9769B64}">
      <dgm:prSet phldrT="03" phldr="0"/>
      <dgm:spPr/>
      <dgm:t>
        <a:bodyPr/>
        <a:lstStyle/>
        <a:p>
          <a:r>
            <a:rPr lang="en-US"/>
            <a:t>03</a:t>
          </a:r>
        </a:p>
      </dgm:t>
    </dgm:pt>
    <dgm:pt modelId="{579698BD-D232-4926-8D7B-29A69B90858B}" type="pres">
      <dgm:prSet presAssocID="{8AA20905-3954-474B-A606-562BCA026DC1}" presName="Name0" presStyleCnt="0">
        <dgm:presLayoutVars>
          <dgm:animLvl val="lvl"/>
          <dgm:resizeHandles val="exact"/>
        </dgm:presLayoutVars>
      </dgm:prSet>
      <dgm:spPr/>
    </dgm:pt>
    <dgm:pt modelId="{3DD5B223-886E-4FC7-BDA1-ECA869A474EC}" type="pres">
      <dgm:prSet presAssocID="{DC13AB6D-DEA2-4CBB-AC69-1EF1A6AD1512}" presName="compositeNode" presStyleCnt="0">
        <dgm:presLayoutVars>
          <dgm:bulletEnabled val="1"/>
        </dgm:presLayoutVars>
      </dgm:prSet>
      <dgm:spPr/>
    </dgm:pt>
    <dgm:pt modelId="{DA3A6BD4-857F-4C66-97FA-B1E1C180A950}" type="pres">
      <dgm:prSet presAssocID="{DC13AB6D-DEA2-4CBB-AC69-1EF1A6AD1512}" presName="bgRect" presStyleLbl="alignNode1" presStyleIdx="0" presStyleCnt="3"/>
      <dgm:spPr/>
    </dgm:pt>
    <dgm:pt modelId="{BBA91679-4684-4A04-8AEB-03038C78A75C}" type="pres">
      <dgm:prSet presAssocID="{9C64CC83-643C-4E12-8F97-BC19DC031190}" presName="sibTransNodeRect" presStyleLbl="alignNode1" presStyleIdx="0" presStyleCnt="3">
        <dgm:presLayoutVars>
          <dgm:chMax val="0"/>
          <dgm:bulletEnabled val="1"/>
        </dgm:presLayoutVars>
      </dgm:prSet>
      <dgm:spPr/>
    </dgm:pt>
    <dgm:pt modelId="{5F398AEE-BC0F-4F30-99FA-92D67A176C2D}" type="pres">
      <dgm:prSet presAssocID="{DC13AB6D-DEA2-4CBB-AC69-1EF1A6AD1512}" presName="nodeRect" presStyleLbl="alignNode1" presStyleIdx="0" presStyleCnt="3">
        <dgm:presLayoutVars>
          <dgm:bulletEnabled val="1"/>
        </dgm:presLayoutVars>
      </dgm:prSet>
      <dgm:spPr/>
    </dgm:pt>
    <dgm:pt modelId="{3C27A223-AC17-40BD-B7C5-0447661C2934}" type="pres">
      <dgm:prSet presAssocID="{9C64CC83-643C-4E12-8F97-BC19DC031190}" presName="sibTrans" presStyleCnt="0"/>
      <dgm:spPr/>
    </dgm:pt>
    <dgm:pt modelId="{0864151C-845B-4A50-9755-7EE613694D81}" type="pres">
      <dgm:prSet presAssocID="{53742231-981F-480A-940F-203EC2F7423F}" presName="compositeNode" presStyleCnt="0">
        <dgm:presLayoutVars>
          <dgm:bulletEnabled val="1"/>
        </dgm:presLayoutVars>
      </dgm:prSet>
      <dgm:spPr/>
    </dgm:pt>
    <dgm:pt modelId="{00AE7F27-0E5D-4AFB-ACD6-B5A19E79EA42}" type="pres">
      <dgm:prSet presAssocID="{53742231-981F-480A-940F-203EC2F7423F}" presName="bgRect" presStyleLbl="alignNode1" presStyleIdx="1" presStyleCnt="3" custLinFactNeighborX="145" custLinFactNeighborY="-5641"/>
      <dgm:spPr/>
    </dgm:pt>
    <dgm:pt modelId="{975C752B-C37A-4BA6-A3AE-2202A141404A}" type="pres">
      <dgm:prSet presAssocID="{EF449C32-A7AE-4099-9E9B-9E2F736A89CE}" presName="sibTransNodeRect" presStyleLbl="alignNode1" presStyleIdx="1" presStyleCnt="3">
        <dgm:presLayoutVars>
          <dgm:chMax val="0"/>
          <dgm:bulletEnabled val="1"/>
        </dgm:presLayoutVars>
      </dgm:prSet>
      <dgm:spPr/>
    </dgm:pt>
    <dgm:pt modelId="{C5BDCA19-B754-421E-A6CC-628F80FC74CB}" type="pres">
      <dgm:prSet presAssocID="{53742231-981F-480A-940F-203EC2F7423F}" presName="nodeRect" presStyleLbl="alignNode1" presStyleIdx="1" presStyleCnt="3">
        <dgm:presLayoutVars>
          <dgm:bulletEnabled val="1"/>
        </dgm:presLayoutVars>
      </dgm:prSet>
      <dgm:spPr/>
    </dgm:pt>
    <dgm:pt modelId="{3E36C1DA-E751-469B-91D5-B7ADF3790DAB}" type="pres">
      <dgm:prSet presAssocID="{EF449C32-A7AE-4099-9E9B-9E2F736A89CE}" presName="sibTrans" presStyleCnt="0"/>
      <dgm:spPr/>
    </dgm:pt>
    <dgm:pt modelId="{19974A3A-09A4-40DE-BB0F-D9AED1ACB06E}" type="pres">
      <dgm:prSet presAssocID="{9EF41CC5-EF3B-4A6D-8229-3F1333EADFB3}" presName="compositeNode" presStyleCnt="0">
        <dgm:presLayoutVars>
          <dgm:bulletEnabled val="1"/>
        </dgm:presLayoutVars>
      </dgm:prSet>
      <dgm:spPr/>
    </dgm:pt>
    <dgm:pt modelId="{CAD62F17-E99D-4FEF-B376-961CA4CB20EB}" type="pres">
      <dgm:prSet presAssocID="{9EF41CC5-EF3B-4A6D-8229-3F1333EADFB3}" presName="bgRect" presStyleLbl="alignNode1" presStyleIdx="2" presStyleCnt="3"/>
      <dgm:spPr/>
    </dgm:pt>
    <dgm:pt modelId="{E20811D6-E5D4-4C9E-AABF-9E0E1902CA2C}" type="pres">
      <dgm:prSet presAssocID="{98E6DD7C-B953-4119-9F64-9914E467ECBF}" presName="sibTransNodeRect" presStyleLbl="alignNode1" presStyleIdx="2" presStyleCnt="3">
        <dgm:presLayoutVars>
          <dgm:chMax val="0"/>
          <dgm:bulletEnabled val="1"/>
        </dgm:presLayoutVars>
      </dgm:prSet>
      <dgm:spPr/>
    </dgm:pt>
    <dgm:pt modelId="{67D48337-9200-42EF-A956-8FC92E9B78D2}" type="pres">
      <dgm:prSet presAssocID="{9EF41CC5-EF3B-4A6D-8229-3F1333EADFB3}" presName="nodeRect" presStyleLbl="alignNode1" presStyleIdx="2" presStyleCnt="3">
        <dgm:presLayoutVars>
          <dgm:bulletEnabled val="1"/>
        </dgm:presLayoutVars>
      </dgm:prSet>
      <dgm:spPr/>
    </dgm:pt>
  </dgm:ptLst>
  <dgm:cxnLst>
    <dgm:cxn modelId="{43B61840-F115-4174-96B9-DA0C0E83489E}" type="presOf" srcId="{9EF41CC5-EF3B-4A6D-8229-3F1333EADFB3}" destId="{CAD62F17-E99D-4FEF-B376-961CA4CB20EB}" srcOrd="0" destOrd="0" presId="urn:microsoft.com/office/officeart/2016/7/layout/LinearBlockProcessNumbered"/>
    <dgm:cxn modelId="{29280853-1A86-48A7-BA30-A3847B3BBF6D}" type="presOf" srcId="{98E6DD7C-B953-4119-9F64-9914E467ECBF}" destId="{E20811D6-E5D4-4C9E-AABF-9E0E1902CA2C}" srcOrd="0" destOrd="0" presId="urn:microsoft.com/office/officeart/2016/7/layout/LinearBlockProcessNumbered"/>
    <dgm:cxn modelId="{0439566F-A180-439C-8FAE-14E400EF2DCF}" type="presOf" srcId="{8AA20905-3954-474B-A606-562BCA026DC1}" destId="{579698BD-D232-4926-8D7B-29A69B90858B}" srcOrd="0" destOrd="0" presId="urn:microsoft.com/office/officeart/2016/7/layout/LinearBlockProcessNumbered"/>
    <dgm:cxn modelId="{F6B1598F-1951-460F-BB68-54B32A798437}" type="presOf" srcId="{DC13AB6D-DEA2-4CBB-AC69-1EF1A6AD1512}" destId="{5F398AEE-BC0F-4F30-99FA-92D67A176C2D}" srcOrd="1" destOrd="0" presId="urn:microsoft.com/office/officeart/2016/7/layout/LinearBlockProcessNumbered"/>
    <dgm:cxn modelId="{4B888393-351D-4489-90C9-5A68061AB236}" srcId="{8AA20905-3954-474B-A606-562BCA026DC1}" destId="{DC13AB6D-DEA2-4CBB-AC69-1EF1A6AD1512}" srcOrd="0" destOrd="0" parTransId="{2C752582-D9FF-4E04-A92F-827DB4BB5C48}" sibTransId="{9C64CC83-643C-4E12-8F97-BC19DC031190}"/>
    <dgm:cxn modelId="{BA068B95-2DA2-453B-8162-90B6AB26C20F}" type="presOf" srcId="{DC13AB6D-DEA2-4CBB-AC69-1EF1A6AD1512}" destId="{DA3A6BD4-857F-4C66-97FA-B1E1C180A950}" srcOrd="0" destOrd="0" presId="urn:microsoft.com/office/officeart/2016/7/layout/LinearBlockProcessNumbered"/>
    <dgm:cxn modelId="{07D44DA2-D4CF-4582-A029-20843D5E0F23}" type="presOf" srcId="{53742231-981F-480A-940F-203EC2F7423F}" destId="{C5BDCA19-B754-421E-A6CC-628F80FC74CB}" srcOrd="1" destOrd="0" presId="urn:microsoft.com/office/officeart/2016/7/layout/LinearBlockProcessNumbered"/>
    <dgm:cxn modelId="{E476EEBC-7C9F-4E07-BD58-1044B9769B64}" srcId="{8AA20905-3954-474B-A606-562BCA026DC1}" destId="{9EF41CC5-EF3B-4A6D-8229-3F1333EADFB3}" srcOrd="2" destOrd="0" parTransId="{DAEF1C7D-B0C5-46FA-BED3-8A54E918D3E0}" sibTransId="{98E6DD7C-B953-4119-9F64-9914E467ECBF}"/>
    <dgm:cxn modelId="{FDD130C2-CD74-4EFB-A226-A939177EE674}" type="presOf" srcId="{53742231-981F-480A-940F-203EC2F7423F}" destId="{00AE7F27-0E5D-4AFB-ACD6-B5A19E79EA42}" srcOrd="0" destOrd="0" presId="urn:microsoft.com/office/officeart/2016/7/layout/LinearBlockProcessNumbered"/>
    <dgm:cxn modelId="{F226B1C2-5D99-403A-8240-EAD6BD4D8534}" srcId="{8AA20905-3954-474B-A606-562BCA026DC1}" destId="{53742231-981F-480A-940F-203EC2F7423F}" srcOrd="1" destOrd="0" parTransId="{2FC75195-FBA1-43DE-85DD-40B4B3A2F1F3}" sibTransId="{EF449C32-A7AE-4099-9E9B-9E2F736A89CE}"/>
    <dgm:cxn modelId="{714928C7-F07E-48C4-BE9E-4842896AB09C}" type="presOf" srcId="{9C64CC83-643C-4E12-8F97-BC19DC031190}" destId="{BBA91679-4684-4A04-8AEB-03038C78A75C}" srcOrd="0" destOrd="0" presId="urn:microsoft.com/office/officeart/2016/7/layout/LinearBlockProcessNumbered"/>
    <dgm:cxn modelId="{7D7B6CF4-1A1D-4E61-B5FE-C95185EF2648}" type="presOf" srcId="{9EF41CC5-EF3B-4A6D-8229-3F1333EADFB3}" destId="{67D48337-9200-42EF-A956-8FC92E9B78D2}" srcOrd="1" destOrd="0" presId="urn:microsoft.com/office/officeart/2016/7/layout/LinearBlockProcessNumbered"/>
    <dgm:cxn modelId="{B9FDDAF6-ABE3-43D5-A54F-4A0002D3FD47}" type="presOf" srcId="{EF449C32-A7AE-4099-9E9B-9E2F736A89CE}" destId="{975C752B-C37A-4BA6-A3AE-2202A141404A}" srcOrd="0" destOrd="0" presId="urn:microsoft.com/office/officeart/2016/7/layout/LinearBlockProcessNumbered"/>
    <dgm:cxn modelId="{6A5BED3A-71F8-4A71-9E51-1F50D58497B5}" type="presParOf" srcId="{579698BD-D232-4926-8D7B-29A69B90858B}" destId="{3DD5B223-886E-4FC7-BDA1-ECA869A474EC}" srcOrd="0" destOrd="0" presId="urn:microsoft.com/office/officeart/2016/7/layout/LinearBlockProcessNumbered"/>
    <dgm:cxn modelId="{50ED9B3F-B939-4662-8866-7D833C2E0794}" type="presParOf" srcId="{3DD5B223-886E-4FC7-BDA1-ECA869A474EC}" destId="{DA3A6BD4-857F-4C66-97FA-B1E1C180A950}" srcOrd="0" destOrd="0" presId="urn:microsoft.com/office/officeart/2016/7/layout/LinearBlockProcessNumbered"/>
    <dgm:cxn modelId="{0D013F25-1B82-4F7B-AEF4-E93C2E95B0C3}" type="presParOf" srcId="{3DD5B223-886E-4FC7-BDA1-ECA869A474EC}" destId="{BBA91679-4684-4A04-8AEB-03038C78A75C}" srcOrd="1" destOrd="0" presId="urn:microsoft.com/office/officeart/2016/7/layout/LinearBlockProcessNumbered"/>
    <dgm:cxn modelId="{1E713196-E09A-42B0-BC2D-5294D0D9C36F}" type="presParOf" srcId="{3DD5B223-886E-4FC7-BDA1-ECA869A474EC}" destId="{5F398AEE-BC0F-4F30-99FA-92D67A176C2D}" srcOrd="2" destOrd="0" presId="urn:microsoft.com/office/officeart/2016/7/layout/LinearBlockProcessNumbered"/>
    <dgm:cxn modelId="{F8935481-B234-48A2-8E9B-6F423817537E}" type="presParOf" srcId="{579698BD-D232-4926-8D7B-29A69B90858B}" destId="{3C27A223-AC17-40BD-B7C5-0447661C2934}" srcOrd="1" destOrd="0" presId="urn:microsoft.com/office/officeart/2016/7/layout/LinearBlockProcessNumbered"/>
    <dgm:cxn modelId="{2A71550B-14EE-4B95-A40C-E132F64E84DB}" type="presParOf" srcId="{579698BD-D232-4926-8D7B-29A69B90858B}" destId="{0864151C-845B-4A50-9755-7EE613694D81}" srcOrd="2" destOrd="0" presId="urn:microsoft.com/office/officeart/2016/7/layout/LinearBlockProcessNumbered"/>
    <dgm:cxn modelId="{819F34FD-11F2-459D-B90D-FA1539737ADA}" type="presParOf" srcId="{0864151C-845B-4A50-9755-7EE613694D81}" destId="{00AE7F27-0E5D-4AFB-ACD6-B5A19E79EA42}" srcOrd="0" destOrd="0" presId="urn:microsoft.com/office/officeart/2016/7/layout/LinearBlockProcessNumbered"/>
    <dgm:cxn modelId="{FAA4A22E-63A9-40D7-AF37-15573F3C350A}" type="presParOf" srcId="{0864151C-845B-4A50-9755-7EE613694D81}" destId="{975C752B-C37A-4BA6-A3AE-2202A141404A}" srcOrd="1" destOrd="0" presId="urn:microsoft.com/office/officeart/2016/7/layout/LinearBlockProcessNumbered"/>
    <dgm:cxn modelId="{ABA4B620-C848-4944-B91E-2E492EED893C}" type="presParOf" srcId="{0864151C-845B-4A50-9755-7EE613694D81}" destId="{C5BDCA19-B754-421E-A6CC-628F80FC74CB}" srcOrd="2" destOrd="0" presId="urn:microsoft.com/office/officeart/2016/7/layout/LinearBlockProcessNumbered"/>
    <dgm:cxn modelId="{981D06A1-F8EB-4C14-9C2A-EA505D9C81FA}" type="presParOf" srcId="{579698BD-D232-4926-8D7B-29A69B90858B}" destId="{3E36C1DA-E751-469B-91D5-B7ADF3790DAB}" srcOrd="3" destOrd="0" presId="urn:microsoft.com/office/officeart/2016/7/layout/LinearBlockProcessNumbered"/>
    <dgm:cxn modelId="{D7BB022A-2504-497B-9672-D97F4CB95B15}" type="presParOf" srcId="{579698BD-D232-4926-8D7B-29A69B90858B}" destId="{19974A3A-09A4-40DE-BB0F-D9AED1ACB06E}" srcOrd="4" destOrd="0" presId="urn:microsoft.com/office/officeart/2016/7/layout/LinearBlockProcessNumbered"/>
    <dgm:cxn modelId="{A085F843-0169-43CB-B042-74EAB6E1674B}" type="presParOf" srcId="{19974A3A-09A4-40DE-BB0F-D9AED1ACB06E}" destId="{CAD62F17-E99D-4FEF-B376-961CA4CB20EB}" srcOrd="0" destOrd="0" presId="urn:microsoft.com/office/officeart/2016/7/layout/LinearBlockProcessNumbered"/>
    <dgm:cxn modelId="{A179DBCD-25F3-44B6-BAA7-26EBC7B29448}" type="presParOf" srcId="{19974A3A-09A4-40DE-BB0F-D9AED1ACB06E}" destId="{E20811D6-E5D4-4C9E-AABF-9E0E1902CA2C}" srcOrd="1" destOrd="0" presId="urn:microsoft.com/office/officeart/2016/7/layout/LinearBlockProcessNumbered"/>
    <dgm:cxn modelId="{7429BDE6-E17F-4E08-960D-D62B256C81F6}" type="presParOf" srcId="{19974A3A-09A4-40DE-BB0F-D9AED1ACB06E}" destId="{67D48337-9200-42EF-A956-8FC92E9B78D2}"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A20905-3954-474B-A606-562BCA026DC1}"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579698BD-D232-4926-8D7B-29A69B90858B}" type="pres">
      <dgm:prSet presAssocID="{8AA20905-3954-474B-A606-562BCA026DC1}" presName="Name0" presStyleCnt="0">
        <dgm:presLayoutVars>
          <dgm:animLvl val="lvl"/>
          <dgm:resizeHandles val="exact"/>
        </dgm:presLayoutVars>
      </dgm:prSet>
      <dgm:spPr/>
    </dgm:pt>
  </dgm:ptLst>
  <dgm:cxnLst>
    <dgm:cxn modelId="{0439566F-A180-439C-8FAE-14E400EF2DCF}" type="presOf" srcId="{8AA20905-3954-474B-A606-562BCA026DC1}" destId="{579698BD-D232-4926-8D7B-29A69B90858B}" srcOrd="0" destOrd="0" presId="urn:microsoft.com/office/officeart/2016/7/layout/LinearBlockProcessNumbered"/>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A20905-3954-474B-A606-562BCA026DC1}"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579698BD-D232-4926-8D7B-29A69B90858B}" type="pres">
      <dgm:prSet presAssocID="{8AA20905-3954-474B-A606-562BCA026DC1}" presName="Name0" presStyleCnt="0">
        <dgm:presLayoutVars>
          <dgm:animLvl val="lvl"/>
          <dgm:resizeHandles val="exact"/>
        </dgm:presLayoutVars>
      </dgm:prSet>
      <dgm:spPr/>
    </dgm:pt>
  </dgm:ptLst>
  <dgm:cxnLst>
    <dgm:cxn modelId="{0439566F-A180-439C-8FAE-14E400EF2DCF}" type="presOf" srcId="{8AA20905-3954-474B-A606-562BCA026DC1}" destId="{579698BD-D232-4926-8D7B-29A69B90858B}" srcOrd="0"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A20905-3954-474B-A606-562BCA026DC1}" type="doc">
      <dgm:prSet loTypeId="urn:microsoft.com/office/officeart/2016/7/layout/LinearBlockProcessNumbered" loCatId="process" qsTypeId="urn:microsoft.com/office/officeart/2005/8/quickstyle/simple1" qsCatId="simple" csTypeId="urn:microsoft.com/office/officeart/2005/8/colors/colorful1" csCatId="colorful" phldr="1"/>
      <dgm:spPr/>
      <dgm:t>
        <a:bodyPr/>
        <a:lstStyle/>
        <a:p>
          <a:endParaRPr lang="en-US"/>
        </a:p>
      </dgm:t>
    </dgm:pt>
    <dgm:pt modelId="{579698BD-D232-4926-8D7B-29A69B90858B}" type="pres">
      <dgm:prSet presAssocID="{8AA20905-3954-474B-A606-562BCA026DC1}" presName="Name0" presStyleCnt="0">
        <dgm:presLayoutVars>
          <dgm:animLvl val="lvl"/>
          <dgm:resizeHandles val="exact"/>
        </dgm:presLayoutVars>
      </dgm:prSet>
      <dgm:spPr/>
    </dgm:pt>
  </dgm:ptLst>
  <dgm:cxnLst>
    <dgm:cxn modelId="{0439566F-A180-439C-8FAE-14E400EF2DCF}" type="presOf" srcId="{8AA20905-3954-474B-A606-562BCA026DC1}" destId="{579698BD-D232-4926-8D7B-29A69B90858B}" srcOrd="0"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A6BD4-857F-4C66-97FA-B1E1C180A950}">
      <dsp:nvSpPr>
        <dsp:cNvPr id="0" name=""/>
        <dsp:cNvSpPr/>
      </dsp:nvSpPr>
      <dsp:spPr>
        <a:xfrm>
          <a:off x="808" y="0"/>
          <a:ext cx="3275967" cy="3714750"/>
        </a:xfrm>
        <a:prstGeom prst="rect">
          <a:avLst/>
        </a:prstGeom>
        <a:solidFill>
          <a:schemeClr val="accent2">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593" tIns="0" rIns="323593" bIns="330200" numCol="1" spcCol="1270" anchor="t" anchorCtr="0">
          <a:noAutofit/>
        </a:bodyPr>
        <a:lstStyle/>
        <a:p>
          <a:pPr marL="0" lvl="0" indent="0" algn="l" defTabSz="666750">
            <a:lnSpc>
              <a:spcPct val="90000"/>
            </a:lnSpc>
            <a:spcBef>
              <a:spcPct val="0"/>
            </a:spcBef>
            <a:spcAft>
              <a:spcPct val="35000"/>
            </a:spcAft>
            <a:buNone/>
            <a:defRPr cap="all"/>
          </a:pPr>
          <a:r>
            <a:rPr lang="en-US" sz="1500" kern="1200" dirty="0"/>
            <a:t>Mega M-Mart is an online grocery store application in which the user will be able to make selection of the products that he or she wants to buy.</a:t>
          </a:r>
        </a:p>
      </dsp:txBody>
      <dsp:txXfrm>
        <a:off x="808" y="1485900"/>
        <a:ext cx="3275967" cy="2228850"/>
      </dsp:txXfrm>
    </dsp:sp>
    <dsp:sp modelId="{BBA91679-4684-4A04-8AEB-03038C78A75C}">
      <dsp:nvSpPr>
        <dsp:cNvPr id="0" name=""/>
        <dsp:cNvSpPr/>
      </dsp:nvSpPr>
      <dsp:spPr>
        <a:xfrm>
          <a:off x="808" y="0"/>
          <a:ext cx="3275967" cy="1485900"/>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3593" tIns="165100" rIns="323593"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endParaRPr lang="en-US" sz="6600" kern="1200" dirty="0"/>
        </a:p>
      </dsp:txBody>
      <dsp:txXfrm>
        <a:off x="808" y="0"/>
        <a:ext cx="3275967" cy="1485900"/>
      </dsp:txXfrm>
    </dsp:sp>
    <dsp:sp modelId="{00AE7F27-0E5D-4AFB-ACD6-B5A19E79EA42}">
      <dsp:nvSpPr>
        <dsp:cNvPr id="0" name=""/>
        <dsp:cNvSpPr/>
      </dsp:nvSpPr>
      <dsp:spPr>
        <a:xfrm>
          <a:off x="3543603" y="0"/>
          <a:ext cx="3275967" cy="3714750"/>
        </a:xfrm>
        <a:prstGeom prst="rect">
          <a:avLst/>
        </a:prstGeom>
        <a:solidFill>
          <a:schemeClr val="accent3">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593" tIns="0" rIns="323593" bIns="330200" numCol="1" spcCol="1270" anchor="t" anchorCtr="0">
          <a:noAutofit/>
        </a:bodyPr>
        <a:lstStyle/>
        <a:p>
          <a:pPr marL="0" lvl="0" indent="0" algn="l" defTabSz="666750">
            <a:lnSpc>
              <a:spcPct val="90000"/>
            </a:lnSpc>
            <a:spcBef>
              <a:spcPct val="0"/>
            </a:spcBef>
            <a:spcAft>
              <a:spcPct val="35000"/>
            </a:spcAft>
            <a:buNone/>
            <a:defRPr cap="all"/>
          </a:pPr>
          <a:r>
            <a:rPr lang="en-US" sz="1500" kern="1200" dirty="0"/>
            <a:t>The mobile application also has some background music. The items selected in the app will be taken to the cart and then for the billing in an account billing page that will be a separate activity.</a:t>
          </a:r>
        </a:p>
      </dsp:txBody>
      <dsp:txXfrm>
        <a:off x="3543603" y="1485900"/>
        <a:ext cx="3275967" cy="2228850"/>
      </dsp:txXfrm>
    </dsp:sp>
    <dsp:sp modelId="{975C752B-C37A-4BA6-A3AE-2202A141404A}">
      <dsp:nvSpPr>
        <dsp:cNvPr id="0" name=""/>
        <dsp:cNvSpPr/>
      </dsp:nvSpPr>
      <dsp:spPr>
        <a:xfrm>
          <a:off x="3538853" y="0"/>
          <a:ext cx="3275967" cy="1485900"/>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3593" tIns="165100" rIns="323593"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538853" y="0"/>
        <a:ext cx="3275967" cy="1485900"/>
      </dsp:txXfrm>
    </dsp:sp>
    <dsp:sp modelId="{CAD62F17-E99D-4FEF-B376-961CA4CB20EB}">
      <dsp:nvSpPr>
        <dsp:cNvPr id="0" name=""/>
        <dsp:cNvSpPr/>
      </dsp:nvSpPr>
      <dsp:spPr>
        <a:xfrm>
          <a:off x="7076898" y="0"/>
          <a:ext cx="3275967" cy="3714750"/>
        </a:xfrm>
        <a:prstGeom prst="rect">
          <a:avLst/>
        </a:prstGeom>
        <a:solidFill>
          <a:schemeClr val="accent4">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593" tIns="0" rIns="323593" bIns="330200" numCol="1" spcCol="1270" anchor="t" anchorCtr="0">
          <a:noAutofit/>
        </a:bodyPr>
        <a:lstStyle/>
        <a:p>
          <a:pPr marL="0" lvl="0" indent="0" algn="l" defTabSz="666750">
            <a:lnSpc>
              <a:spcPct val="90000"/>
            </a:lnSpc>
            <a:spcBef>
              <a:spcPct val="0"/>
            </a:spcBef>
            <a:spcAft>
              <a:spcPct val="35000"/>
            </a:spcAft>
            <a:buNone/>
            <a:defRPr cap="all"/>
          </a:pPr>
          <a:r>
            <a:rPr lang="en-US" sz="1500" kern="1200" dirty="0"/>
            <a:t>The person will be able to get Pick-Up or Home Delivery facility from the store.</a:t>
          </a:r>
        </a:p>
      </dsp:txBody>
      <dsp:txXfrm>
        <a:off x="7076898" y="1485900"/>
        <a:ext cx="3275967" cy="2228850"/>
      </dsp:txXfrm>
    </dsp:sp>
    <dsp:sp modelId="{E20811D6-E5D4-4C9E-AABF-9E0E1902CA2C}">
      <dsp:nvSpPr>
        <dsp:cNvPr id="0" name=""/>
        <dsp:cNvSpPr/>
      </dsp:nvSpPr>
      <dsp:spPr>
        <a:xfrm>
          <a:off x="7076898" y="0"/>
          <a:ext cx="3275967" cy="1485900"/>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3593" tIns="165100" rIns="323593"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7076898" y="0"/>
        <a:ext cx="3275967" cy="14859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4/26/24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4/26/24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4/26/24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4/26/24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4/26/24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4/26/24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4/26/24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4/26/24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4/26/24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452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4/26/24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4/26/24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4/26/24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4/26/24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4/26/24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4/26/24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4/26/24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4/26/24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4/26/24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www.youtube.com/watch?v=DOkPTN6X2AY" TargetMode="External"/><Relationship Id="rId3" Type="http://schemas.openxmlformats.org/officeDocument/2006/relationships/hyperlink" Target="https://unsplash.com/" TargetMode="External"/><Relationship Id="rId7" Type="http://schemas.openxmlformats.org/officeDocument/2006/relationships/hyperlink" Target="https://www.youtube.com/watch?v=CnSXx07UZGs" TargetMode="Externa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hyperlink" Target="https://www.youtube.com/watch?v=SLTUBf5FaCA" TargetMode="External"/><Relationship Id="rId5" Type="http://schemas.openxmlformats.org/officeDocument/2006/relationships/hyperlink" Target="https://www.youtube.com/watch?v=S4BQ9z7QijA" TargetMode="External"/><Relationship Id="rId4" Type="http://schemas.openxmlformats.org/officeDocument/2006/relationships/hyperlink" Target="https://www.google.com/" TargetMode="External"/><Relationship Id="rId9" Type="http://schemas.openxmlformats.org/officeDocument/2006/relationships/hyperlink" Target="https://www.youtube.com/watch?v=9nFGR8dIu_w"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9.png"/><Relationship Id="rId4" Type="http://schemas.openxmlformats.org/officeDocument/2006/relationships/diagramLayout" Target="../diagrams/layout2.xml"/><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12.png"/><Relationship Id="rId4" Type="http://schemas.openxmlformats.org/officeDocument/2006/relationships/diagramLayout" Target="../diagrams/layout3.xml"/><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image" Target="../media/image15.png"/><Relationship Id="rId4" Type="http://schemas.openxmlformats.org/officeDocument/2006/relationships/diagramLayout" Target="../diagrams/layout4.xml"/><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descr="A picture containing cup, coffee, food, beverage&#10;&#10;Description automatically generated">
            <a:extLst>
              <a:ext uri="{FF2B5EF4-FFF2-40B4-BE49-F238E27FC236}">
                <a16:creationId xmlns:a16="http://schemas.microsoft.com/office/drawing/2014/main" id="{91BC5572-FC33-4C1C-8DEE-C2CF75A75641}"/>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6096000" y="2338086"/>
            <a:ext cx="5912209" cy="2951545"/>
          </a:xfrm>
        </p:spPr>
        <p:txBody>
          <a:bodyPr>
            <a:normAutofit fontScale="90000"/>
          </a:bodyPr>
          <a:lstStyle/>
          <a:p>
            <a:br>
              <a:rPr lang="en-US" sz="7200" dirty="0"/>
            </a:br>
            <a:br>
              <a:rPr lang="en-US" sz="7200" dirty="0"/>
            </a:br>
            <a:br>
              <a:rPr lang="en-US" sz="7200" dirty="0"/>
            </a:br>
            <a:br>
              <a:rPr lang="en-US" sz="7200" dirty="0"/>
            </a:br>
            <a:br>
              <a:rPr lang="en-US" sz="7200" dirty="0"/>
            </a:br>
            <a:br>
              <a:rPr lang="en-US" sz="7200" dirty="0"/>
            </a:br>
            <a:r>
              <a:rPr lang="en-US" sz="7200" dirty="0"/>
              <a:t>Mega M-Mart </a:t>
            </a:r>
            <a:br>
              <a:rPr lang="en-US" sz="7200" dirty="0"/>
            </a:br>
            <a:br>
              <a:rPr lang="en-US" sz="1800" dirty="0">
                <a:solidFill>
                  <a:srgbClr val="92D050"/>
                </a:solidFill>
                <a:effectLst/>
              </a:rPr>
            </a:br>
            <a:br>
              <a:rPr lang="en-US" dirty="0">
                <a:solidFill>
                  <a:srgbClr val="92D050"/>
                </a:solidFill>
                <a:effectLst/>
              </a:rPr>
            </a:br>
            <a:endParaRPr lang="en-US" sz="7200" dirty="0">
              <a:solidFill>
                <a:srgbClr val="92D050"/>
              </a:solidFill>
            </a:endParaRPr>
          </a:p>
        </p:txBody>
      </p:sp>
    </p:spTree>
    <p:extLst>
      <p:ext uri="{BB962C8B-B14F-4D97-AF65-F5344CB8AC3E}">
        <p14:creationId xmlns:p14="http://schemas.microsoft.com/office/powerpoint/2010/main" val="633738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913795" y="609600"/>
            <a:ext cx="10353762" cy="1257300"/>
          </a:xfrm>
        </p:spPr>
        <p:txBody>
          <a:bodyPr>
            <a:normAutofit/>
          </a:bodyPr>
          <a:lstStyle/>
          <a:p>
            <a:r>
              <a:rPr lang="en-US" dirty="0"/>
              <a:t>References</a:t>
            </a:r>
          </a:p>
        </p:txBody>
      </p:sp>
      <p:sp>
        <p:nvSpPr>
          <p:cNvPr id="6" name="Content Placeholder 2">
            <a:extLst>
              <a:ext uri="{FF2B5EF4-FFF2-40B4-BE49-F238E27FC236}">
                <a16:creationId xmlns:a16="http://schemas.microsoft.com/office/drawing/2014/main" id="{A2989E71-7E24-46C2-B366-9EC21AACD5F1}"/>
              </a:ext>
            </a:extLst>
          </p:cNvPr>
          <p:cNvSpPr>
            <a:spLocks noGrp="1"/>
          </p:cNvSpPr>
          <p:nvPr>
            <p:ph idx="1"/>
          </p:nvPr>
        </p:nvSpPr>
        <p:spPr>
          <a:xfrm>
            <a:off x="913795" y="2076450"/>
            <a:ext cx="10353762" cy="3714749"/>
          </a:xfrm>
        </p:spPr>
        <p:txBody>
          <a:bodyPr>
            <a:normAutofit/>
          </a:bodyPr>
          <a:lstStyle/>
          <a:p>
            <a:pPr marL="36900" indent="0">
              <a:buNone/>
            </a:pPr>
            <a:r>
              <a:rPr lang="en-US" dirty="0" err="1">
                <a:effectLst/>
              </a:rPr>
              <a:t>Unsplash</a:t>
            </a:r>
            <a:r>
              <a:rPr lang="en-US" dirty="0">
                <a:effectLst/>
              </a:rPr>
              <a:t>. (n.d.). Beautiful Free Images &amp; Pictures | </a:t>
            </a:r>
            <a:r>
              <a:rPr lang="en-US" dirty="0" err="1">
                <a:effectLst/>
              </a:rPr>
              <a:t>Unsplash</a:t>
            </a:r>
            <a:r>
              <a:rPr lang="en-US" dirty="0">
                <a:effectLst/>
              </a:rPr>
              <a:t>. </a:t>
            </a:r>
            <a:r>
              <a:rPr lang="en-US" dirty="0">
                <a:effectLst/>
                <a:hlinkClick r:id="rId3"/>
              </a:rPr>
              <a:t>https://unsplash.com/</a:t>
            </a:r>
            <a:endParaRPr lang="en-US" dirty="0">
              <a:effectLst/>
            </a:endParaRPr>
          </a:p>
          <a:p>
            <a:pPr marL="36900" indent="0">
              <a:buNone/>
            </a:pPr>
            <a:r>
              <a:rPr lang="en-US" dirty="0">
                <a:effectLst/>
              </a:rPr>
              <a:t>(n.d.). Google. </a:t>
            </a:r>
            <a:r>
              <a:rPr lang="en-US" dirty="0">
                <a:effectLst/>
                <a:hlinkClick r:id="rId4"/>
              </a:rPr>
              <a:t>https://www.google.com</a:t>
            </a:r>
            <a:endParaRPr lang="en-US" dirty="0">
              <a:effectLst/>
            </a:endParaRPr>
          </a:p>
          <a:p>
            <a:pPr marL="36900" indent="0">
              <a:buNone/>
            </a:pPr>
            <a:r>
              <a:rPr lang="en-US" dirty="0">
                <a:effectLst/>
              </a:rPr>
              <a:t>(n.d.). YouTube. </a:t>
            </a:r>
            <a:r>
              <a:rPr lang="en-US" dirty="0">
                <a:effectLst/>
                <a:hlinkClick r:id="rId5"/>
              </a:rPr>
              <a:t>https://www.youtube.com/watch?v=S4BQ9z7QijA</a:t>
            </a:r>
            <a:endParaRPr lang="en-US" dirty="0">
              <a:effectLst/>
            </a:endParaRPr>
          </a:p>
          <a:p>
            <a:pPr marL="36900" indent="0">
              <a:buNone/>
            </a:pPr>
            <a:r>
              <a:rPr lang="en-US" dirty="0">
                <a:effectLst/>
              </a:rPr>
              <a:t>(n.d.). YouTube. </a:t>
            </a:r>
            <a:r>
              <a:rPr lang="en-US" dirty="0">
                <a:effectLst/>
                <a:hlinkClick r:id="rId6"/>
              </a:rPr>
              <a:t>https://www.youtube.com/watch?v=SLTUBf5FaCA</a:t>
            </a:r>
            <a:endParaRPr lang="en-US" dirty="0">
              <a:effectLst/>
            </a:endParaRPr>
          </a:p>
          <a:p>
            <a:pPr marL="36900" indent="0">
              <a:buNone/>
            </a:pPr>
            <a:r>
              <a:rPr lang="en-US" dirty="0">
                <a:effectLst/>
              </a:rPr>
              <a:t>(n.d.). YouTube. </a:t>
            </a:r>
            <a:r>
              <a:rPr lang="en-US" dirty="0">
                <a:effectLst/>
                <a:hlinkClick r:id="rId7"/>
              </a:rPr>
              <a:t>https://www.youtube.com/watch?v=CnSXx07UZGs</a:t>
            </a:r>
            <a:endParaRPr lang="en-US" dirty="0">
              <a:effectLst/>
            </a:endParaRPr>
          </a:p>
          <a:p>
            <a:pPr marL="36900" indent="0">
              <a:buNone/>
            </a:pPr>
            <a:r>
              <a:rPr lang="en-US" dirty="0">
                <a:effectLst/>
              </a:rPr>
              <a:t>(n.d.). YouTube. </a:t>
            </a:r>
            <a:r>
              <a:rPr lang="en-US" dirty="0">
                <a:effectLst/>
                <a:hlinkClick r:id="rId8"/>
              </a:rPr>
              <a:t>https://www.youtube.com/watch?v=DOkPTN6X2AY</a:t>
            </a:r>
            <a:endParaRPr lang="en-US" dirty="0">
              <a:effectLst/>
            </a:endParaRPr>
          </a:p>
          <a:p>
            <a:pPr marL="36900" indent="0">
              <a:buNone/>
            </a:pPr>
            <a:r>
              <a:rPr lang="en-US" dirty="0">
                <a:effectLst/>
              </a:rPr>
              <a:t>(n.d.). YouTube. </a:t>
            </a:r>
            <a:r>
              <a:rPr lang="en-US" dirty="0">
                <a:effectLst/>
                <a:hlinkClick r:id="rId9"/>
              </a:rPr>
              <a:t>https://www.youtube.com/watch?v=9nFGR8dIu_w</a:t>
            </a:r>
            <a:endParaRPr lang="en-US" dirty="0"/>
          </a:p>
        </p:txBody>
      </p:sp>
    </p:spTree>
    <p:extLst>
      <p:ext uri="{BB962C8B-B14F-4D97-AF65-F5344CB8AC3E}">
        <p14:creationId xmlns:p14="http://schemas.microsoft.com/office/powerpoint/2010/main" val="1486256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46B172-656C-4167-82AF-016C9BDA37EE}"/>
              </a:ext>
            </a:extLst>
          </p:cNvPr>
          <p:cNvSpPr>
            <a:spLocks noGrp="1"/>
          </p:cNvSpPr>
          <p:nvPr>
            <p:ph type="title"/>
          </p:nvPr>
        </p:nvSpPr>
        <p:spPr>
          <a:xfrm>
            <a:off x="919119" y="2171700"/>
            <a:ext cx="10353762" cy="1257300"/>
          </a:xfrm>
        </p:spPr>
        <p:txBody>
          <a:bodyPr/>
          <a:lstStyle/>
          <a:p>
            <a:r>
              <a:rPr lang="en-US" dirty="0"/>
              <a:t>Thank You</a:t>
            </a:r>
          </a:p>
        </p:txBody>
      </p:sp>
    </p:spTree>
    <p:extLst>
      <p:ext uri="{BB962C8B-B14F-4D97-AF65-F5344CB8AC3E}">
        <p14:creationId xmlns:p14="http://schemas.microsoft.com/office/powerpoint/2010/main" val="325247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913795" y="609600"/>
            <a:ext cx="10353762" cy="1257300"/>
          </a:xfrm>
        </p:spPr>
        <p:txBody>
          <a:bodyPr>
            <a:normAutofit/>
          </a:bodyPr>
          <a:lstStyle/>
          <a:p>
            <a:r>
              <a:rPr lang="en-US" dirty="0"/>
              <a:t>Description</a:t>
            </a:r>
          </a:p>
        </p:txBody>
      </p:sp>
      <p:graphicFrame>
        <p:nvGraphicFramePr>
          <p:cNvPr id="4" name="Content Placeholder 2">
            <a:extLst>
              <a:ext uri="{FF2B5EF4-FFF2-40B4-BE49-F238E27FC236}">
                <a16:creationId xmlns:a16="http://schemas.microsoft.com/office/drawing/2014/main" id="{AED04DAF-1E3F-4397-8834-E64118E9B2CD}"/>
              </a:ext>
            </a:extLst>
          </p:cNvPr>
          <p:cNvGraphicFramePr>
            <a:graphicFrameLocks noGrp="1"/>
          </p:cNvGraphicFramePr>
          <p:nvPr>
            <p:ph idx="1"/>
            <p:extLst>
              <p:ext uri="{D42A27DB-BD31-4B8C-83A1-F6EECF244321}">
                <p14:modId xmlns:p14="http://schemas.microsoft.com/office/powerpoint/2010/main" val="1035856246"/>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90897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913795" y="609600"/>
            <a:ext cx="10353762" cy="1257300"/>
          </a:xfrm>
        </p:spPr>
        <p:txBody>
          <a:bodyPr>
            <a:normAutofit/>
          </a:bodyPr>
          <a:lstStyle/>
          <a:p>
            <a:r>
              <a:rPr lang="en-US" dirty="0"/>
              <a:t>Why Mega M-Mart?</a:t>
            </a:r>
          </a:p>
        </p:txBody>
      </p:sp>
      <p:sp>
        <p:nvSpPr>
          <p:cNvPr id="3" name="Content Placeholder 2">
            <a:extLst>
              <a:ext uri="{FF2B5EF4-FFF2-40B4-BE49-F238E27FC236}">
                <a16:creationId xmlns:a16="http://schemas.microsoft.com/office/drawing/2014/main" id="{970252B8-DC70-4F18-B71D-6123C36ABAFD}"/>
              </a:ext>
            </a:extLst>
          </p:cNvPr>
          <p:cNvSpPr>
            <a:spLocks noGrp="1"/>
          </p:cNvSpPr>
          <p:nvPr>
            <p:ph idx="1"/>
          </p:nvPr>
        </p:nvSpPr>
        <p:spPr/>
        <p:txBody>
          <a:bodyPr/>
          <a:lstStyle/>
          <a:p>
            <a:r>
              <a:rPr lang="en-US" dirty="0"/>
              <a:t>Mega M-Mart is an online application based on a conceptual wholesale market where a person owns </a:t>
            </a:r>
            <a:r>
              <a:rPr lang="en-US"/>
              <a:t>the whole store  </a:t>
            </a:r>
            <a:r>
              <a:rPr lang="en-US" dirty="0"/>
              <a:t>and gives it people who want rent some part of the whole store. This people who wants to own some part of the store are the ones who  do not have enough capital to own the whole store and wants to take less risk in starting their own business. So, what they do is own a small part such as pharmacy section or bakery section of the wholesale market.</a:t>
            </a:r>
          </a:p>
        </p:txBody>
      </p:sp>
    </p:spTree>
    <p:extLst>
      <p:ext uri="{BB962C8B-B14F-4D97-AF65-F5344CB8AC3E}">
        <p14:creationId xmlns:p14="http://schemas.microsoft.com/office/powerpoint/2010/main" val="3254864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913795" y="609600"/>
            <a:ext cx="10353762" cy="1257300"/>
          </a:xfrm>
        </p:spPr>
        <p:txBody>
          <a:bodyPr>
            <a:normAutofit/>
          </a:bodyPr>
          <a:lstStyle/>
          <a:p>
            <a:r>
              <a:rPr lang="en-US" dirty="0"/>
              <a:t>Features of Mega M-Mart</a:t>
            </a:r>
          </a:p>
        </p:txBody>
      </p:sp>
      <p:sp>
        <p:nvSpPr>
          <p:cNvPr id="3" name="Content Placeholder 2">
            <a:extLst>
              <a:ext uri="{FF2B5EF4-FFF2-40B4-BE49-F238E27FC236}">
                <a16:creationId xmlns:a16="http://schemas.microsoft.com/office/drawing/2014/main" id="{E39B326C-2313-410E-93A3-AE24A3C3872C}"/>
              </a:ext>
            </a:extLst>
          </p:cNvPr>
          <p:cNvSpPr>
            <a:spLocks noGrp="1"/>
          </p:cNvSpPr>
          <p:nvPr>
            <p:ph idx="1"/>
          </p:nvPr>
        </p:nvSpPr>
        <p:spPr/>
        <p:txBody>
          <a:bodyPr>
            <a:normAutofit fontScale="92500" lnSpcReduction="10000"/>
          </a:bodyPr>
          <a:lstStyle/>
          <a:p>
            <a:r>
              <a:rPr lang="en-US" dirty="0"/>
              <a:t>This application changes working hours everyday using Calendar class, </a:t>
            </a:r>
            <a:r>
              <a:rPr lang="en-US" dirty="0" err="1"/>
              <a:t>i.e</a:t>
            </a:r>
            <a:r>
              <a:rPr lang="en-US" dirty="0"/>
              <a:t>, the application will check the day in user’s device and set the working hours on the description for that day. </a:t>
            </a:r>
          </a:p>
          <a:p>
            <a:r>
              <a:rPr lang="en-US" dirty="0"/>
              <a:t>This application provides user to add or remove items from the cart. </a:t>
            </a:r>
          </a:p>
          <a:p>
            <a:r>
              <a:rPr lang="en-US" dirty="0"/>
              <a:t>This application shows establishment of layout in both portrait and landscape screen-orientation.</a:t>
            </a:r>
          </a:p>
          <a:p>
            <a:r>
              <a:rPr lang="en-US" dirty="0"/>
              <a:t>This application adds all the selected items from the cart and provides the user with the total amount that also includes tax and delivery fee if home delivery is selected.</a:t>
            </a:r>
          </a:p>
          <a:p>
            <a:r>
              <a:rPr lang="en-US" dirty="0"/>
              <a:t>This application does not proceed with  order until all the payment information is filled by the user. It will show an error message if any information is not filled properly.</a:t>
            </a:r>
          </a:p>
          <a:p>
            <a:endParaRPr lang="en-US" dirty="0"/>
          </a:p>
        </p:txBody>
      </p:sp>
    </p:spTree>
    <p:extLst>
      <p:ext uri="{BB962C8B-B14F-4D97-AF65-F5344CB8AC3E}">
        <p14:creationId xmlns:p14="http://schemas.microsoft.com/office/powerpoint/2010/main" val="1471997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913795" y="609600"/>
            <a:ext cx="10353762" cy="1257300"/>
          </a:xfrm>
        </p:spPr>
        <p:txBody>
          <a:bodyPr>
            <a:normAutofit/>
          </a:bodyPr>
          <a:lstStyle/>
          <a:p>
            <a:r>
              <a:rPr lang="en-US" dirty="0"/>
              <a:t>Features of Mega M-Mart</a:t>
            </a:r>
          </a:p>
        </p:txBody>
      </p:sp>
      <p:sp>
        <p:nvSpPr>
          <p:cNvPr id="3" name="Content Placeholder 2">
            <a:extLst>
              <a:ext uri="{FF2B5EF4-FFF2-40B4-BE49-F238E27FC236}">
                <a16:creationId xmlns:a16="http://schemas.microsoft.com/office/drawing/2014/main" id="{C6135CB7-C5BB-4F8A-A2B9-2D0A5E4CEA60}"/>
              </a:ext>
            </a:extLst>
          </p:cNvPr>
          <p:cNvSpPr>
            <a:spLocks noGrp="1"/>
          </p:cNvSpPr>
          <p:nvPr>
            <p:ph idx="1"/>
          </p:nvPr>
        </p:nvSpPr>
        <p:spPr/>
        <p:txBody>
          <a:bodyPr>
            <a:normAutofit fontScale="92500"/>
          </a:bodyPr>
          <a:lstStyle/>
          <a:p>
            <a:r>
              <a:rPr lang="en-US" dirty="0"/>
              <a:t>If the user selects home delivery then the user have to fill some extra fields that include home address, city, province, and postal code.</a:t>
            </a:r>
          </a:p>
          <a:p>
            <a:r>
              <a:rPr lang="en-US" dirty="0"/>
              <a:t>The field for </a:t>
            </a:r>
            <a:r>
              <a:rPr lang="en-US" dirty="0" err="1"/>
              <a:t>cvv</a:t>
            </a:r>
            <a:r>
              <a:rPr lang="en-US" dirty="0"/>
              <a:t> is limited to 3-digits as it can be maximum </a:t>
            </a:r>
            <a:r>
              <a:rPr lang="en-US" dirty="0" err="1"/>
              <a:t>upto</a:t>
            </a:r>
            <a:r>
              <a:rPr lang="en-US" dirty="0"/>
              <a:t> 3-digits</a:t>
            </a:r>
          </a:p>
          <a:p>
            <a:r>
              <a:rPr lang="en-US" dirty="0"/>
              <a:t>All the fields in billing page accept correct values, </a:t>
            </a:r>
            <a:r>
              <a:rPr lang="en-US" dirty="0" err="1"/>
              <a:t>i.e</a:t>
            </a:r>
            <a:r>
              <a:rPr lang="en-US" dirty="0"/>
              <a:t> , for card number, it will just accept numbers and no string.</a:t>
            </a:r>
          </a:p>
          <a:p>
            <a:r>
              <a:rPr lang="en-US" dirty="0"/>
              <a:t>After placement of order, the completion of order message is shown on a separate activity.</a:t>
            </a:r>
          </a:p>
          <a:p>
            <a:r>
              <a:rPr lang="en-US" dirty="0"/>
              <a:t>The application runs a music in background till the user uses this application. The application also has the launcher icon of its name Mega M-Mart.</a:t>
            </a:r>
          </a:p>
        </p:txBody>
      </p:sp>
    </p:spTree>
    <p:extLst>
      <p:ext uri="{BB962C8B-B14F-4D97-AF65-F5344CB8AC3E}">
        <p14:creationId xmlns:p14="http://schemas.microsoft.com/office/powerpoint/2010/main" val="60284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913795" y="609600"/>
            <a:ext cx="10353762" cy="1257300"/>
          </a:xfrm>
        </p:spPr>
        <p:txBody>
          <a:bodyPr>
            <a:normAutofit/>
          </a:bodyPr>
          <a:lstStyle/>
          <a:p>
            <a:r>
              <a:rPr lang="en-US" dirty="0"/>
              <a:t>Some Output Capture of the Application</a:t>
            </a:r>
          </a:p>
        </p:txBody>
      </p:sp>
      <p:graphicFrame>
        <p:nvGraphicFramePr>
          <p:cNvPr id="4" name="Content Placeholder 2">
            <a:extLst>
              <a:ext uri="{FF2B5EF4-FFF2-40B4-BE49-F238E27FC236}">
                <a16:creationId xmlns:a16="http://schemas.microsoft.com/office/drawing/2014/main" id="{AED04DAF-1E3F-4397-8834-E64118E9B2CD}"/>
              </a:ext>
            </a:extLst>
          </p:cNvPr>
          <p:cNvGraphicFramePr>
            <a:graphicFrameLocks noGrp="1"/>
          </p:cNvGraphicFramePr>
          <p:nvPr>
            <p:ph idx="1"/>
            <p:extLst>
              <p:ext uri="{D42A27DB-BD31-4B8C-83A1-F6EECF244321}">
                <p14:modId xmlns:p14="http://schemas.microsoft.com/office/powerpoint/2010/main" val="881942727"/>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BB30422B-41D6-4CC5-99AC-45DC7891DD4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25978" y="2076450"/>
            <a:ext cx="2397154" cy="4261607"/>
          </a:xfrm>
          <a:prstGeom prst="rect">
            <a:avLst/>
          </a:prstGeom>
        </p:spPr>
      </p:pic>
      <p:pic>
        <p:nvPicPr>
          <p:cNvPr id="10" name="Picture 9">
            <a:extLst>
              <a:ext uri="{FF2B5EF4-FFF2-40B4-BE49-F238E27FC236}">
                <a16:creationId xmlns:a16="http://schemas.microsoft.com/office/drawing/2014/main" id="{2385734A-3180-45AE-8EED-02B9C75ED41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48031" y="2093228"/>
            <a:ext cx="2397154" cy="4261607"/>
          </a:xfrm>
          <a:prstGeom prst="rect">
            <a:avLst/>
          </a:prstGeom>
        </p:spPr>
      </p:pic>
      <p:pic>
        <p:nvPicPr>
          <p:cNvPr id="12" name="Picture 11">
            <a:extLst>
              <a:ext uri="{FF2B5EF4-FFF2-40B4-BE49-F238E27FC236}">
                <a16:creationId xmlns:a16="http://schemas.microsoft.com/office/drawing/2014/main" id="{EE93608F-278E-4EA2-8515-382894A56F3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880445" y="2076448"/>
            <a:ext cx="2397155" cy="4261609"/>
          </a:xfrm>
          <a:prstGeom prst="rect">
            <a:avLst/>
          </a:prstGeom>
        </p:spPr>
      </p:pic>
    </p:spTree>
    <p:extLst>
      <p:ext uri="{BB962C8B-B14F-4D97-AF65-F5344CB8AC3E}">
        <p14:creationId xmlns:p14="http://schemas.microsoft.com/office/powerpoint/2010/main" val="4065474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913795" y="609600"/>
            <a:ext cx="10353762" cy="1257300"/>
          </a:xfrm>
        </p:spPr>
        <p:txBody>
          <a:bodyPr>
            <a:normAutofit/>
          </a:bodyPr>
          <a:lstStyle/>
          <a:p>
            <a:r>
              <a:rPr lang="en-US" dirty="0"/>
              <a:t>Some Output Capture of the Application</a:t>
            </a:r>
          </a:p>
        </p:txBody>
      </p:sp>
      <p:graphicFrame>
        <p:nvGraphicFramePr>
          <p:cNvPr id="4" name="Content Placeholder 2">
            <a:extLst>
              <a:ext uri="{FF2B5EF4-FFF2-40B4-BE49-F238E27FC236}">
                <a16:creationId xmlns:a16="http://schemas.microsoft.com/office/drawing/2014/main" id="{AED04DAF-1E3F-4397-8834-E64118E9B2CD}"/>
              </a:ext>
            </a:extLst>
          </p:cNvPr>
          <p:cNvGraphicFramePr>
            <a:graphicFrameLocks noGrp="1"/>
          </p:cNvGraphicFramePr>
          <p:nvPr>
            <p:ph idx="1"/>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FCAA5D73-7138-4D33-B178-D21E60724F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5540" y="1866900"/>
            <a:ext cx="2397154" cy="4261607"/>
          </a:xfrm>
          <a:prstGeom prst="rect">
            <a:avLst/>
          </a:prstGeom>
        </p:spPr>
      </p:pic>
      <p:pic>
        <p:nvPicPr>
          <p:cNvPr id="13" name="Picture 12">
            <a:extLst>
              <a:ext uri="{FF2B5EF4-FFF2-40B4-BE49-F238E27FC236}">
                <a16:creationId xmlns:a16="http://schemas.microsoft.com/office/drawing/2014/main" id="{8E352239-BEFA-4C08-A302-098E7826E02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17993" y="1866900"/>
            <a:ext cx="2397154" cy="4261607"/>
          </a:xfrm>
          <a:prstGeom prst="rect">
            <a:avLst/>
          </a:prstGeom>
        </p:spPr>
      </p:pic>
      <p:pic>
        <p:nvPicPr>
          <p:cNvPr id="15" name="Picture 14">
            <a:extLst>
              <a:ext uri="{FF2B5EF4-FFF2-40B4-BE49-F238E27FC236}">
                <a16:creationId xmlns:a16="http://schemas.microsoft.com/office/drawing/2014/main" id="{9B6D8183-396E-4E06-A3A1-1381E89A3A1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880446" y="1866900"/>
            <a:ext cx="2397154" cy="4261607"/>
          </a:xfrm>
          <a:prstGeom prst="rect">
            <a:avLst/>
          </a:prstGeom>
        </p:spPr>
      </p:pic>
    </p:spTree>
    <p:extLst>
      <p:ext uri="{BB962C8B-B14F-4D97-AF65-F5344CB8AC3E}">
        <p14:creationId xmlns:p14="http://schemas.microsoft.com/office/powerpoint/2010/main" val="573360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913795" y="609600"/>
            <a:ext cx="10353762" cy="1257300"/>
          </a:xfrm>
        </p:spPr>
        <p:txBody>
          <a:bodyPr>
            <a:normAutofit/>
          </a:bodyPr>
          <a:lstStyle/>
          <a:p>
            <a:r>
              <a:rPr lang="en-US" dirty="0"/>
              <a:t>Some Output Capture of the Application</a:t>
            </a:r>
          </a:p>
        </p:txBody>
      </p:sp>
      <p:graphicFrame>
        <p:nvGraphicFramePr>
          <p:cNvPr id="4" name="Content Placeholder 2">
            <a:extLst>
              <a:ext uri="{FF2B5EF4-FFF2-40B4-BE49-F238E27FC236}">
                <a16:creationId xmlns:a16="http://schemas.microsoft.com/office/drawing/2014/main" id="{AED04DAF-1E3F-4397-8834-E64118E9B2CD}"/>
              </a:ext>
            </a:extLst>
          </p:cNvPr>
          <p:cNvGraphicFramePr>
            <a:graphicFrameLocks noGrp="1"/>
          </p:cNvGraphicFramePr>
          <p:nvPr>
            <p:ph idx="1"/>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DF7AF03F-BE4A-4A23-8E8C-63988EDC7E9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55214" y="2076450"/>
            <a:ext cx="2397155" cy="4261608"/>
          </a:xfrm>
          <a:prstGeom prst="rect">
            <a:avLst/>
          </a:prstGeom>
        </p:spPr>
      </p:pic>
      <p:pic>
        <p:nvPicPr>
          <p:cNvPr id="10" name="Picture 9">
            <a:extLst>
              <a:ext uri="{FF2B5EF4-FFF2-40B4-BE49-F238E27FC236}">
                <a16:creationId xmlns:a16="http://schemas.microsoft.com/office/drawing/2014/main" id="{2770E97D-F6B2-40D6-B678-4DFBF158040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09784" y="2076449"/>
            <a:ext cx="2397155" cy="4261609"/>
          </a:xfrm>
          <a:prstGeom prst="rect">
            <a:avLst/>
          </a:prstGeom>
        </p:spPr>
      </p:pic>
      <p:pic>
        <p:nvPicPr>
          <p:cNvPr id="12" name="Picture 11">
            <a:extLst>
              <a:ext uri="{FF2B5EF4-FFF2-40B4-BE49-F238E27FC236}">
                <a16:creationId xmlns:a16="http://schemas.microsoft.com/office/drawing/2014/main" id="{0053189B-9FBB-4A58-A08F-EBB45C7173D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64355" y="2076450"/>
            <a:ext cx="2397156" cy="4261611"/>
          </a:xfrm>
          <a:prstGeom prst="rect">
            <a:avLst/>
          </a:prstGeom>
        </p:spPr>
      </p:pic>
    </p:spTree>
    <p:extLst>
      <p:ext uri="{BB962C8B-B14F-4D97-AF65-F5344CB8AC3E}">
        <p14:creationId xmlns:p14="http://schemas.microsoft.com/office/powerpoint/2010/main" val="517559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748D-BEEC-43A4-BFF3-B31C0275A5D9}"/>
              </a:ext>
            </a:extLst>
          </p:cNvPr>
          <p:cNvSpPr>
            <a:spLocks noGrp="1"/>
          </p:cNvSpPr>
          <p:nvPr>
            <p:ph type="title"/>
          </p:nvPr>
        </p:nvSpPr>
        <p:spPr>
          <a:xfrm>
            <a:off x="913795" y="609600"/>
            <a:ext cx="10353762" cy="1257300"/>
          </a:xfrm>
        </p:spPr>
        <p:txBody>
          <a:bodyPr>
            <a:normAutofit/>
          </a:bodyPr>
          <a:lstStyle/>
          <a:p>
            <a:r>
              <a:rPr lang="en-US" dirty="0"/>
              <a:t>Some Output Capture of the Application</a:t>
            </a:r>
          </a:p>
        </p:txBody>
      </p:sp>
      <p:pic>
        <p:nvPicPr>
          <p:cNvPr id="4" name="Picture 3">
            <a:extLst>
              <a:ext uri="{FF2B5EF4-FFF2-40B4-BE49-F238E27FC236}">
                <a16:creationId xmlns:a16="http://schemas.microsoft.com/office/drawing/2014/main" id="{17B4EB2E-F1DC-4469-9E6A-692AB62F9D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7013" y="4207430"/>
            <a:ext cx="3867325" cy="2175370"/>
          </a:xfrm>
          <a:prstGeom prst="rect">
            <a:avLst/>
          </a:prstGeom>
        </p:spPr>
      </p:pic>
      <p:pic>
        <p:nvPicPr>
          <p:cNvPr id="6" name="Picture 5">
            <a:extLst>
              <a:ext uri="{FF2B5EF4-FFF2-40B4-BE49-F238E27FC236}">
                <a16:creationId xmlns:a16="http://schemas.microsoft.com/office/drawing/2014/main" id="{F259FD6C-D660-4BFD-A96C-8234EAE6CC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8051" y="1866901"/>
            <a:ext cx="3867323" cy="2175369"/>
          </a:xfrm>
          <a:prstGeom prst="rect">
            <a:avLst/>
          </a:prstGeom>
        </p:spPr>
      </p:pic>
      <p:pic>
        <p:nvPicPr>
          <p:cNvPr id="8" name="Picture 7">
            <a:extLst>
              <a:ext uri="{FF2B5EF4-FFF2-40B4-BE49-F238E27FC236}">
                <a16:creationId xmlns:a16="http://schemas.microsoft.com/office/drawing/2014/main" id="{D6A558E0-06C8-420D-A014-2AB9F1F323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6626" y="1866901"/>
            <a:ext cx="3867323" cy="2175369"/>
          </a:xfrm>
          <a:prstGeom prst="rect">
            <a:avLst/>
          </a:prstGeom>
        </p:spPr>
      </p:pic>
    </p:spTree>
    <p:extLst>
      <p:ext uri="{BB962C8B-B14F-4D97-AF65-F5344CB8AC3E}">
        <p14:creationId xmlns:p14="http://schemas.microsoft.com/office/powerpoint/2010/main" val="270334949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THREE.pptx" id="{E781C72B-3D65-4B8D-9071-33B66AF0EF30}" vid="{3A5A58F2-9BE1-435C-B12D-88FD9BF70179}"/>
    </a:ext>
  </a:extLst>
</a:theme>
</file>

<file path=docProps/app.xml><?xml version="1.0" encoding="utf-8"?>
<Properties xmlns="http://schemas.openxmlformats.org/officeDocument/2006/extended-properties" xmlns:vt="http://schemas.openxmlformats.org/officeDocument/2006/docPropsVTypes">
  <Template>Earthy inspiration</Template>
  <TotalTime>0</TotalTime>
  <Words>604</Words>
  <Application>Microsoft Macintosh PowerPoint</Application>
  <PresentationFormat>Widescreen</PresentationFormat>
  <Paragraphs>35</Paragraphs>
  <Slides>11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Goudy Old Style</vt:lpstr>
      <vt:lpstr>Wingdings 2</vt:lpstr>
      <vt:lpstr>SlateVTI</vt:lpstr>
      <vt:lpstr>      Mega M-Mart    </vt:lpstr>
      <vt:lpstr>Description</vt:lpstr>
      <vt:lpstr>Why Mega M-Mart?</vt:lpstr>
      <vt:lpstr>Features of Mega M-Mart</vt:lpstr>
      <vt:lpstr>Features of Mega M-Mart</vt:lpstr>
      <vt:lpstr>Some Output Capture of the Application</vt:lpstr>
      <vt:lpstr>Some Output Capture of the Application</vt:lpstr>
      <vt:lpstr>Some Output Capture of the Application</vt:lpstr>
      <vt:lpstr>Some Output Capture of the Application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2022-04-03T00:56:32Z</dcterms:created>
  <dcterms:modified xsi:type="dcterms:W3CDTF">2024-04-26T18:19:55Z</dcterms:modified>
</cp:coreProperties>
</file>